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>
        <p:scale>
          <a:sx n="75" d="100"/>
          <a:sy n="75" d="100"/>
        </p:scale>
        <p:origin x="34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7124" y="3358880"/>
            <a:ext cx="8915399" cy="1126283"/>
          </a:xfrm>
        </p:spPr>
        <p:txBody>
          <a:bodyPr/>
          <a:lstStyle/>
          <a:p>
            <a:pPr algn="ctr"/>
            <a:r>
              <a:rPr lang="en-US" b="1" dirty="0" err="1" smtClean="0"/>
              <a:t>Nơi</a:t>
            </a:r>
            <a:r>
              <a:rPr lang="en-US" b="1" dirty="0"/>
              <a:t> </a:t>
            </a:r>
            <a:r>
              <a:rPr lang="en-US" b="1" dirty="0" err="1" smtClean="0"/>
              <a:t>mua</a:t>
            </a:r>
            <a:r>
              <a:rPr lang="en-US" b="1" dirty="0" smtClean="0"/>
              <a:t> </a:t>
            </a:r>
            <a:r>
              <a:rPr lang="en-US" b="1" dirty="0" err="1" smtClean="0"/>
              <a:t>sắm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Apple.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6" y="786219"/>
            <a:ext cx="2443294" cy="243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16" y="1051714"/>
            <a:ext cx="2703138" cy="5377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939800"/>
            <a:ext cx="9313333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673100"/>
            <a:ext cx="10117667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685800"/>
            <a:ext cx="11430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235200"/>
            <a:ext cx="8963025" cy="391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0" y="508000"/>
            <a:ext cx="662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USERFLOW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508000"/>
            <a:ext cx="477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SITEMAP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37" y="1277441"/>
            <a:ext cx="7163726" cy="533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2800" y="508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CÁC BẢN THIẾT KẾ PROTOTYPE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465263"/>
            <a:ext cx="9353550" cy="5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61" y="444842"/>
            <a:ext cx="2772658" cy="2187360"/>
          </a:xfrm>
        </p:spPr>
      </p:pic>
      <p:sp>
        <p:nvSpPr>
          <p:cNvPr id="5" name="TextBox 4"/>
          <p:cNvSpPr txBox="1"/>
          <p:nvPr/>
        </p:nvSpPr>
        <p:spPr>
          <a:xfrm>
            <a:off x="4504754" y="2804983"/>
            <a:ext cx="3466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ĐẶT VẤN ĐỀ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5741" y="3747205"/>
            <a:ext cx="9687697" cy="25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Hiện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nay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thị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trường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thế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đang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sử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dụng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SmartPhone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rất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cao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theo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thống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kê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2017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số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vi-VN" b="1" dirty="0"/>
              <a:t>2,39 tỷ </a:t>
            </a:r>
            <a:r>
              <a:rPr lang="vi-VN" b="1" dirty="0" smtClean="0"/>
              <a:t>ngườ</a:t>
            </a:r>
            <a:r>
              <a:rPr lang="en-US" b="1" dirty="0" err="1" smtClean="0"/>
              <a:t>i</a:t>
            </a:r>
            <a:r>
              <a:rPr lang="en-US" b="1" dirty="0"/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trong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Việt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nam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chiếm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20%.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Nhắm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số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cung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đã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nhằm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1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lớn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thích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Apple.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đáp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ứng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điều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mặt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tân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hiện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nay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dễ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lựa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chọn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cạnh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phát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triển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nhằm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xem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chi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về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một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cách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thoải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800" y="599397"/>
            <a:ext cx="8911687" cy="63627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PHÂN TÍCH VÀ NGHIÊN CỨU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99" y="2324101"/>
            <a:ext cx="8911687" cy="403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-Point Star 3"/>
          <p:cNvSpPr/>
          <p:nvPr/>
        </p:nvSpPr>
        <p:spPr>
          <a:xfrm>
            <a:off x="4114800" y="1779374"/>
            <a:ext cx="3583459" cy="3632886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đam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mê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ít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nhiều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apple.</a:t>
            </a:r>
            <a:endParaRPr 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6" name="Straight Connector 5"/>
          <p:cNvCxnSpPr>
            <a:stCxn id="4" idx="5"/>
            <a:endCxn id="7" idx="3"/>
          </p:cNvCxnSpPr>
          <p:nvPr/>
        </p:nvCxnSpPr>
        <p:spPr>
          <a:xfrm flipV="1">
            <a:off x="5906530" y="1581612"/>
            <a:ext cx="174856" cy="197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05383" y="1149179"/>
            <a:ext cx="518984" cy="50662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23220" y="1009475"/>
            <a:ext cx="47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Điều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thích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đồ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apple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17" name="Straight Connector 16"/>
          <p:cNvCxnSpPr>
            <a:stCxn id="4" idx="0"/>
          </p:cNvCxnSpPr>
          <p:nvPr/>
        </p:nvCxnSpPr>
        <p:spPr>
          <a:xfrm flipV="1">
            <a:off x="7698258" y="2533135"/>
            <a:ext cx="345991" cy="15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044249" y="2230395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11514" y="2071470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chờ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quá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lâu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0" name="Straight Connector 19"/>
          <p:cNvCxnSpPr>
            <a:endCxn id="21" idx="1"/>
          </p:cNvCxnSpPr>
          <p:nvPr/>
        </p:nvCxnSpPr>
        <p:spPr>
          <a:xfrm>
            <a:off x="7698258" y="4488256"/>
            <a:ext cx="548067" cy="16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172131" y="4581933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40724" y="4446409"/>
            <a:ext cx="32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online?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3" name="Straight Connector 22"/>
          <p:cNvCxnSpPr>
            <a:stCxn id="4" idx="2"/>
            <a:endCxn id="24" idx="1"/>
          </p:cNvCxnSpPr>
          <p:nvPr/>
        </p:nvCxnSpPr>
        <p:spPr>
          <a:xfrm>
            <a:off x="5906530" y="5412260"/>
            <a:ext cx="552353" cy="39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84689" y="5739713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51954" y="5580788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hình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ảnh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đúng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8" name="Straight Connector 27"/>
          <p:cNvCxnSpPr>
            <a:stCxn id="4" idx="3"/>
            <a:endCxn id="29" idx="7"/>
          </p:cNvCxnSpPr>
          <p:nvPr/>
        </p:nvCxnSpPr>
        <p:spPr>
          <a:xfrm flipH="1">
            <a:off x="3398055" y="4504039"/>
            <a:ext cx="716746" cy="65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65622" y="5081715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74023" y="5691997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muốn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rằng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4" idx="4"/>
            <a:endCxn id="36" idx="6"/>
          </p:cNvCxnSpPr>
          <p:nvPr/>
        </p:nvCxnSpPr>
        <p:spPr>
          <a:xfrm flipH="1" flipV="1">
            <a:off x="3453660" y="2647436"/>
            <a:ext cx="661141" cy="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947033" y="2400300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06377" y="1400737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nhưng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vẫn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trưng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bày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1971304"/>
            <a:ext cx="3370342" cy="393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7482" y="395416"/>
            <a:ext cx="67725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endParaRPr lang="en-US" sz="32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Kết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quả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92903" y="2300966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8692" y="2126167"/>
            <a:ext cx="511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bot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nhận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được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sự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tư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vấn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trực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từ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băng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khoăn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92903" y="3420710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4890" y="3448843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tin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dành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được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sự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tin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tưởng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297" y="1886800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GIAO TIẾP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2691" y="3046284"/>
            <a:ext cx="16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CHẤT LƯỢNG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92903" y="4580107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4890" y="4608240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Nội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dung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phân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loại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hợp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lý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tìm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kiếm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vừa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ý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0101" y="4205768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NỘI DUNG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92903" y="5844682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14890" y="5805723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tục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quá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rườm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6396" y="5398305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TIỆN ÍCH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3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PHÂN TÍCH ĐỐI THỦ CẠNH TRANH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" y="1626917"/>
            <a:ext cx="6257469" cy="3852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78" y="1626917"/>
            <a:ext cx="5684322" cy="38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26" y="1359244"/>
            <a:ext cx="2261287" cy="59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12460"/>
              </p:ext>
            </p:extLst>
          </p:nvPr>
        </p:nvGraphicFramePr>
        <p:xfrm>
          <a:off x="580767" y="1359245"/>
          <a:ext cx="11425881" cy="549875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918885"/>
                <a:gridCol w="2866768"/>
                <a:gridCol w="2640228"/>
              </a:tblGrid>
              <a:tr h="771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Mặt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hàng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đa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dạng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19151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Chương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trình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ưu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đãi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Đăng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kí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user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và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thẻ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thành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viên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Trang</a:t>
                      </a:r>
                      <a:r>
                        <a:rPr lang="en-US" sz="3200" b="1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tin </a:t>
                      </a:r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tức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review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Chat bot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hỗ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trợ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Nền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tảng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web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alo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41" y="1446300"/>
            <a:ext cx="2333131" cy="4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19" y="4524408"/>
            <a:ext cx="825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2184400"/>
            <a:ext cx="6477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2184400"/>
            <a:ext cx="64770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3003550"/>
            <a:ext cx="6477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3003550"/>
            <a:ext cx="647700" cy="64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3797300"/>
            <a:ext cx="647700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3797300"/>
            <a:ext cx="647700" cy="64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6115050"/>
            <a:ext cx="647700" cy="64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6115050"/>
            <a:ext cx="647700" cy="647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4591050"/>
            <a:ext cx="647700" cy="647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5349908"/>
            <a:ext cx="647700" cy="647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56" y="5321300"/>
            <a:ext cx="825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44" y="624110"/>
            <a:ext cx="7402512" cy="8236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MỤC TIÊU DỰ ÁN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930400"/>
            <a:ext cx="3860800" cy="386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7900" y="17399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Xây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dựng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nền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cạnh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tranh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2200" y="40767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Sắp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hợp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lý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tốt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4300" y="17399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kiệm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gian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mức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4300" y="375353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tục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hang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509000" y="15113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721100" y="147955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97300" y="36576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8509000" y="36576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2336800"/>
            <a:ext cx="57404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1000" y="520700"/>
            <a:ext cx="6235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ĐỊNH HƯỚNG NGƯỜI DÙNG VÀ SẢN PHẨM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225</TotalTime>
  <Words>438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SF Pro Display</vt:lpstr>
      <vt:lpstr>Tahoma</vt:lpstr>
      <vt:lpstr>Wingdings 3</vt:lpstr>
      <vt:lpstr>Wisp</vt:lpstr>
      <vt:lpstr>PowerPoint Presentation</vt:lpstr>
      <vt:lpstr>PowerPoint Presentation</vt:lpstr>
      <vt:lpstr>PHÂN TÍCH VÀ NGHIÊN CỨU</vt:lpstr>
      <vt:lpstr>PowerPoint Presentation</vt:lpstr>
      <vt:lpstr>PowerPoint Presentation</vt:lpstr>
      <vt:lpstr>PHÂN TÍCH ĐỐI THỦ CẠNH TRANH</vt:lpstr>
      <vt:lpstr>PowerPoint Presentation</vt:lpstr>
      <vt:lpstr>MỤC TIÊU DỰ ÁN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minh</dc:creator>
  <cp:lastModifiedBy>vu minh</cp:lastModifiedBy>
  <cp:revision>15</cp:revision>
  <dcterms:created xsi:type="dcterms:W3CDTF">2018-05-11T05:24:47Z</dcterms:created>
  <dcterms:modified xsi:type="dcterms:W3CDTF">2018-05-11T09:10:11Z</dcterms:modified>
</cp:coreProperties>
</file>